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3FC793E-8241-44F9-9228-B6656C64A0CA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C4D7253-B6F0-4741-B0FB-972775772A7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8062912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Impressionism impact on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By: Tori B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51103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Impressionism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Impressionism is the style of painting founded during the 1870’s in France</a:t>
            </a:r>
          </a:p>
          <a:p>
            <a:r>
              <a:rPr lang="en-US" sz="2400" dirty="0" smtClean="0"/>
              <a:t>Impressionists used short strokes and bright colors to capture the natural light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7409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on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American art patrons traveled abroad after the Civil War in 1865 and explored the European culture</a:t>
            </a:r>
          </a:p>
          <a:p>
            <a:r>
              <a:rPr lang="en-US" sz="2400" dirty="0" smtClean="0"/>
              <a:t>Many Americans were inspired by Claude Monet and his colleagues to paint lively urban scenes</a:t>
            </a:r>
          </a:p>
          <a:p>
            <a:r>
              <a:rPr lang="en-US" sz="2400" dirty="0" smtClean="0"/>
              <a:t>As French impressionism lost it’s edge, Americans started collecting and experimenting with it</a:t>
            </a:r>
          </a:p>
          <a:p>
            <a:r>
              <a:rPr lang="en-US" sz="2400" dirty="0" smtClean="0"/>
              <a:t>Americans began to visit artists’ colonies that centered on outdoor paintings</a:t>
            </a:r>
          </a:p>
          <a:p>
            <a:r>
              <a:rPr lang="en-US" sz="2400" dirty="0" smtClean="0"/>
              <a:t>Many American impressionists settled in the Northeast, focusing on New York for their art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4162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Some taught impressionism in new art schools, and others did summer classes</a:t>
            </a:r>
          </a:p>
          <a:p>
            <a:r>
              <a:rPr lang="en-US" sz="2400" dirty="0" smtClean="0"/>
              <a:t>Many Americans, like the French, began to think life should be recorded in a vibrant modern </a:t>
            </a:r>
            <a:r>
              <a:rPr lang="en-US" sz="2400" dirty="0" smtClean="0"/>
              <a:t>style</a:t>
            </a:r>
          </a:p>
          <a:p>
            <a:r>
              <a:rPr lang="en-US" sz="2400" dirty="0" smtClean="0"/>
              <a:t>Vignettes of domestic life also captured the Americans eyes</a:t>
            </a:r>
          </a:p>
          <a:p>
            <a:r>
              <a:rPr lang="en-US" sz="2400" dirty="0" smtClean="0"/>
              <a:t>American artists worked with impressionism into the 1920’s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8042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</TotalTime>
  <Words>162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Impressionism impact on America</vt:lpstr>
      <vt:lpstr>What Is Impressionism ?</vt:lpstr>
      <vt:lpstr>Impact on America</vt:lpstr>
      <vt:lpstr>Impact Continued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Impressionism impact on America</dc:title>
  <dc:creator>PNHS Student</dc:creator>
  <cp:lastModifiedBy>PNHS Student</cp:lastModifiedBy>
  <cp:revision>4</cp:revision>
  <dcterms:created xsi:type="dcterms:W3CDTF">2012-10-01T16:41:06Z</dcterms:created>
  <dcterms:modified xsi:type="dcterms:W3CDTF">2012-10-02T16:45:48Z</dcterms:modified>
</cp:coreProperties>
</file>